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60" r:id="rId4"/>
    <p:sldId id="261" r:id="rId5"/>
    <p:sldId id="274" r:id="rId6"/>
    <p:sldId id="273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2" y="3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C6D1A-3681-472E-86C0-ED8F520FB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8DC3A-6F11-47B4-8D25-F93032153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433FD-442A-4867-8D99-ADAE471C6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1D514-C128-4BBF-922C-781E889E2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9F73A-75D7-4B2A-B862-F0506838D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89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DA68-BC48-4356-9132-D97F100E7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685C37-8929-45A4-ACCE-F1ED2AEEB5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9D992-58DF-46AF-9E76-738B33E1A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7464F-BAAE-4FF7-85B6-3F651F342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B8167-127C-48A7-807E-840686B4C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25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D4CBCA-95F1-44E5-8CA6-5C98A42A2E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09D831-9D37-47D0-A62B-AC2448C4F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826AE-589D-497A-91B5-2003578F2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84341-D55F-4CBF-AEE0-557C4E7E4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BCE33-3D04-40D6-ACBD-0EE9800B1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07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A3C72-8CAA-44D4-83A1-FA7E3EFF8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76A60-A271-4526-8C35-E751F74B8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575C2-6ABA-4FB5-863E-4A0BDA3D1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251E9-4E0D-4855-ADD6-525B971F8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F3E2C-5584-4164-8748-970FE6D34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189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4F450-317B-4CC8-80F3-5AFC308B8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ABED13-0B7F-443E-BEB2-52252FA2F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FABB4-075F-45D1-8E6A-46BCBC586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BAAE9-0A1C-4594-94AE-46162B6AF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7BBA0-FADA-4D9C-9734-EE06927AD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15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DC4B1-0DA3-409A-A275-D3D61A89A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08D77-8356-4F68-A0CA-396529D785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12896-A7D4-4964-B0D1-316F59847D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49F66-DC0C-4DDE-908D-4893F10C3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79DC7B-21F1-4C36-8C2C-5FB3E00E6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FAAFF-5831-486C-8655-A37F105A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824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BA952-C1E9-44F7-9B11-45F12D903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FCC7A0-726A-44E8-A7F6-C5D5F7E52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CECB51-052F-4797-A09C-9036140CC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3FAC51-2300-4B11-854E-1973EE84E0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D76B4F-7E67-4E78-B40B-675147CA2D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B1A605-503D-435B-8DA7-DD1BE4FB8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070487-9620-4225-8EBE-77BA2C375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F0E81C-2D0D-4C9B-BF5D-06DAEC9F3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378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65169-D184-4757-A35D-26BCBF9DE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CE3468-38E7-412C-8B76-8ADDA9C55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266441-D894-4BFA-A03A-36EBF931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4A7CE-EDE2-4C69-89DF-DE0FD05B0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69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2BA0DA-B022-4659-A0AC-CAA3C31ED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AF9156-E2D8-492B-8C2D-2445FC89A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95627D-B0F2-46E2-8F06-1E3B50722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391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247F1-2ECE-44F7-8424-CA592E74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72174-A518-4C13-974E-187CFE293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533F4E-5945-4788-91DF-5B69BE69CC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BC6EF0-75C1-4B59-8A3B-3C3EB772B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33DEE-1A27-497E-BA8A-CBA564D81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4B5B5-0A20-448B-A25C-7F52592E5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97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AA137-B517-4595-8AF2-4A0C9E79F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0EE162-E879-4E77-A179-09FFEC3E5E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5E511-BD6E-450E-BC8B-98313FAB1E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03F7B3-FBE2-46BF-A5A2-DCA03E6E6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1FD9AF-FD71-406B-881A-4721784E5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0B1DF-1F32-4B06-80E1-0C6D5AE44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23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1C85C6-B330-4129-9ED2-9E700309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F2CEC-462F-4D43-85C7-08C5A0EB2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82EF1-57F6-4A36-A03A-B19EA0B666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181E6-CEB4-4BB7-A34E-BACE82CE7646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066BB-F7AF-49BB-A626-BED144448C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04C23-21CF-4F78-AD6F-2EBAC2F7DC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AD9D0-C6A9-4606-8306-5F3B24C5B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74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72095-B78E-4BE1-A930-B7BF1FCE13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Management system for:</a:t>
            </a:r>
            <a:br>
              <a:rPr lang="en-US" sz="3600" dirty="0"/>
            </a:br>
            <a:br>
              <a:rPr lang="en-US" dirty="0"/>
            </a:br>
            <a:r>
              <a:rPr lang="en-US" sz="5300" dirty="0"/>
              <a:t>Academy of the handsome men and beautiful woman(</a:t>
            </a:r>
            <a:r>
              <a:rPr lang="en-US" sz="5300" dirty="0">
                <a:solidFill>
                  <a:srgbClr val="FF0000"/>
                </a:solidFill>
              </a:rPr>
              <a:t>BEA</a:t>
            </a:r>
            <a:r>
              <a:rPr lang="en-US" sz="5300" dirty="0"/>
              <a:t>)</a:t>
            </a:r>
            <a:br>
              <a:rPr lang="en-US" sz="5300" dirty="0"/>
            </a:br>
            <a:r>
              <a:rPr lang="en-US" sz="5300" dirty="0"/>
              <a:t>web application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5BC8BF6-F459-4DF4-8A6A-9AE552FF8D2F}"/>
              </a:ext>
            </a:extLst>
          </p:cNvPr>
          <p:cNvSpPr txBox="1">
            <a:spLocks/>
          </p:cNvSpPr>
          <p:nvPr/>
        </p:nvSpPr>
        <p:spPr>
          <a:xfrm>
            <a:off x="1384300" y="3903663"/>
            <a:ext cx="9144000" cy="14303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author: Kristina Shiryagina </a:t>
            </a:r>
          </a:p>
          <a:p>
            <a:r>
              <a:rPr lang="en-US" sz="4000" dirty="0"/>
              <a:t>supervisor: Prof. Dr Olivier </a:t>
            </a:r>
            <a:r>
              <a:rPr lang="en-US" sz="4000" dirty="0" err="1"/>
              <a:t>Biberstein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366806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D420B-2401-4AE7-B37D-B27BA49A4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302EF2-456D-4EA9-8A2E-41A069F9D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7596" y="1825625"/>
            <a:ext cx="889680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897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32B1E8-BC40-4380-97A6-14C0320AE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BEABD9-E1ED-49C7-8734-5494C88E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AAAB2-6232-4312-903F-17BF98D46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CRUD METHODS FOR ADMIN</a:t>
            </a:r>
            <a:endParaRPr lang="en-US" sz="2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079372-3F70-4A86-898A-E0E71BEEF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24" y="424328"/>
            <a:ext cx="5191602" cy="39739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788DDF-FB20-4768-9A41-88AED2F8A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935" y="505937"/>
            <a:ext cx="5212080" cy="381071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7341211-05E5-4FDD-98B1-F551CD0EA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9512"/>
            <a:ext cx="0" cy="914400"/>
          </a:xfrm>
          <a:prstGeom prst="line">
            <a:avLst/>
          </a:prstGeom>
          <a:ln w="1905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BC1A134-3BFE-45DA-8F32-A5147D1F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6976872" cy="1344168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CREATE AND UPDATE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120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E1738E-89CA-434A-BDFD-E7687FB46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1024" y="320040"/>
            <a:ext cx="5746903" cy="43052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A3CD3A3-D3C1-4567-BEC0-3A50E9A3A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AAAB2-6232-4312-903F-17BF98D46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Sd for </a:t>
            </a:r>
            <a:r>
              <a:rPr lang="en-US" sz="2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CRUD METHODS FOR ADMIN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6D13EF-D431-4D0F-BFFC-1B5A686F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BC1A134-3BFE-45DA-8F32-A5147D1F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6976872" cy="1344168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Process add course</a:t>
            </a:r>
          </a:p>
        </p:txBody>
      </p:sp>
    </p:spTree>
    <p:extLst>
      <p:ext uri="{BB962C8B-B14F-4D97-AF65-F5344CB8AC3E}">
        <p14:creationId xmlns:p14="http://schemas.microsoft.com/office/powerpoint/2010/main" val="3018025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67748-5F5F-4116-8CC7-E5A83202E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 for order an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E3D30-1358-4BE8-8972-4784BD532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D6CD4D-8975-43C4-84CA-C0778E81B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868" y="1825625"/>
            <a:ext cx="4166663" cy="404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705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1A1FE-2B49-4D9A-9972-E31FE7B67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640" y="320040"/>
            <a:ext cx="9277671" cy="430529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A3CD3A3-D3C1-4567-BEC0-3A50E9A3A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1F2B5F-AC23-4C0C-88E6-203AEA14C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Implementation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6D13EF-D431-4D0F-BFFC-1B5A686F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82049-6749-402B-BB1D-059BD5F6E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6976872" cy="1344168"/>
          </a:xfrm>
        </p:spPr>
        <p:txBody>
          <a:bodyPr anchor="ctr"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Spring Boot + Angular</a:t>
            </a:r>
          </a:p>
          <a:p>
            <a:endParaRPr lang="en-US" sz="1700">
              <a:solidFill>
                <a:schemeClr val="bg1"/>
              </a:solidFill>
            </a:endParaRPr>
          </a:p>
          <a:p>
            <a:endParaRPr lang="en-US" sz="1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994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D9E70-7414-4014-91ED-24C23B2B6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an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85E93-F94F-4CA9-8184-1686C2213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JUNIT</a:t>
            </a:r>
          </a:p>
          <a:p>
            <a:r>
              <a:rPr lang="en-US" dirty="0"/>
              <a:t>CHECKLIST</a:t>
            </a:r>
          </a:p>
          <a:p>
            <a:r>
              <a:rPr lang="en-US" dirty="0"/>
              <a:t>POSTMAN</a:t>
            </a:r>
          </a:p>
          <a:p>
            <a:r>
              <a:rPr lang="en-US" dirty="0"/>
              <a:t>DATABASE TESTING</a:t>
            </a:r>
          </a:p>
          <a:p>
            <a:r>
              <a:rPr lang="en-US" dirty="0"/>
              <a:t>SECURITY TESTING</a:t>
            </a:r>
          </a:p>
          <a:p>
            <a:r>
              <a:rPr lang="en-US" dirty="0"/>
              <a:t>USABILITY TEST</a:t>
            </a:r>
          </a:p>
        </p:txBody>
      </p:sp>
    </p:spTree>
    <p:extLst>
      <p:ext uri="{BB962C8B-B14F-4D97-AF65-F5344CB8AC3E}">
        <p14:creationId xmlns:p14="http://schemas.microsoft.com/office/powerpoint/2010/main" val="36485736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90C34-9778-4D1F-ACF8-2FC7DAA1C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8D299-F167-4165-9E5A-F3FBB7C0F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17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90944-EF57-49DA-AF37-7B361E551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09E9A-6D19-474A-B74D-B3730DF98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Microservices</a:t>
            </a:r>
          </a:p>
        </p:txBody>
      </p:sp>
    </p:spTree>
    <p:extLst>
      <p:ext uri="{BB962C8B-B14F-4D97-AF65-F5344CB8AC3E}">
        <p14:creationId xmlns:p14="http://schemas.microsoft.com/office/powerpoint/2010/main" val="986974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D4116-FEED-439C-8310-033530D2B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639B2-958D-4DA4-8649-77C85C164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238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42C06-183C-4034-8145-51BDE09D3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3E99E-9E8B-4DAD-A799-7045EBAE0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Project Vision</a:t>
            </a:r>
          </a:p>
          <a:p>
            <a:r>
              <a:rPr lang="en-US" dirty="0"/>
              <a:t>Project Organization</a:t>
            </a:r>
          </a:p>
          <a:p>
            <a:r>
              <a:rPr lang="en-US" dirty="0"/>
              <a:t>Phase Analysis</a:t>
            </a:r>
          </a:p>
          <a:p>
            <a:r>
              <a:rPr lang="en-US" dirty="0"/>
              <a:t>Phase Design</a:t>
            </a:r>
          </a:p>
          <a:p>
            <a:r>
              <a:rPr lang="en-US" dirty="0"/>
              <a:t>Phase Implementation</a:t>
            </a:r>
          </a:p>
          <a:p>
            <a:r>
              <a:rPr lang="en-US" dirty="0"/>
              <a:t>Conclusion and future work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524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B069F-27F8-454D-A7FF-435F1583F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Vision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2A20D-0552-479F-A84A-2EA712765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91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52C32B-07BC-4566-972B-8B00BC62A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524" y="320040"/>
            <a:ext cx="6089903" cy="430529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A3CD3A3-D3C1-4567-BEC0-3A50E9A3A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AA2DF3-4219-43B4-96E4-9473E605A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9670444" cy="1344168"/>
          </a:xfrm>
        </p:spPr>
        <p:txBody>
          <a:bodyPr anchor="ctr">
            <a:norm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First steps of my work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6D13EF-D431-4D0F-BFFC-1B5A686F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734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78DE22-DF94-483B-AF8F-866A13522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User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0B993C-FBE3-43C0-BC11-D9112051B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5219" y="961812"/>
            <a:ext cx="6974960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706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49F9A-CCB3-47D6-9193-613F88F9A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for user and participant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C963F3D-D81C-4BCE-A2F4-A64521A72C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5190" y="1825625"/>
            <a:ext cx="478161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186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2D876F-4F3E-44AF-8CBF-FA448B8D7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009" y="1002988"/>
            <a:ext cx="5469750" cy="51037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E854B5-2967-4467-833B-C9BD538FA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79368" cy="592233"/>
          </a:xfrm>
        </p:spPr>
        <p:txBody>
          <a:bodyPr>
            <a:normAutofit fontScale="90000"/>
          </a:bodyPr>
          <a:lstStyle/>
          <a:p>
            <a:r>
              <a:rPr lang="en-US" dirty="0"/>
              <a:t>Use case for administrator and lecturer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27DC0-ABED-4223-9256-485B289EF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7847"/>
            <a:ext cx="10515600" cy="483911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718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ECA3E-ECFF-476A-BE36-69D424629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4875"/>
          </a:xfrm>
        </p:spPr>
        <p:txBody>
          <a:bodyPr/>
          <a:lstStyle/>
          <a:p>
            <a:r>
              <a:rPr lang="en-US"/>
              <a:t>Domain 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4095E-5DED-4505-B3F2-A563A24AEC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AD996-1937-4CC3-891D-1CE105D61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456" y="1922584"/>
            <a:ext cx="6451088" cy="444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24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</Words>
  <Application>Microsoft Office PowerPoint</Application>
  <PresentationFormat>Widescreen</PresentationFormat>
  <Paragraphs>37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Tw Cen MT</vt:lpstr>
      <vt:lpstr>Office Theme</vt:lpstr>
      <vt:lpstr>Management system for:  Academy of the handsome men and beautiful woman(BEA) web application</vt:lpstr>
      <vt:lpstr>Itroduction</vt:lpstr>
      <vt:lpstr>Outline</vt:lpstr>
      <vt:lpstr>Vision  </vt:lpstr>
      <vt:lpstr>First steps of my work</vt:lpstr>
      <vt:lpstr>User page</vt:lpstr>
      <vt:lpstr>Use case for user and participant</vt:lpstr>
      <vt:lpstr>Use case for administrator and lecturer</vt:lpstr>
      <vt:lpstr>Domain model</vt:lpstr>
      <vt:lpstr>Design </vt:lpstr>
      <vt:lpstr>CRUD METHODS FOR ADMIN</vt:lpstr>
      <vt:lpstr>Sd for CRUD METHODS FOR ADMIN</vt:lpstr>
      <vt:lpstr>Sd for order an exam</vt:lpstr>
      <vt:lpstr>Implementation</vt:lpstr>
      <vt:lpstr>Test an application</vt:lpstr>
      <vt:lpstr>Summary and future work</vt:lpstr>
      <vt:lpstr>Outlook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Management system for:  Academy of the handsome men and beautiful woman(BEA) web application</dc:title>
  <dc:creator>Kristina Shiryagina</dc:creator>
  <cp:lastModifiedBy>Kristina Shiryagina</cp:lastModifiedBy>
  <cp:revision>2</cp:revision>
  <dcterms:created xsi:type="dcterms:W3CDTF">2020-01-21T14:10:09Z</dcterms:created>
  <dcterms:modified xsi:type="dcterms:W3CDTF">2020-01-21T17:37:44Z</dcterms:modified>
</cp:coreProperties>
</file>